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95" r:id="rId8"/>
    <p:sldId id="29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4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6" r:id="rId38"/>
    <p:sldId id="297" r:id="rId39"/>
    <p:sldId id="298" r:id="rId40"/>
    <p:sldId id="299" r:id="rId41"/>
    <p:sldId id="292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671" autoAdjust="0"/>
  </p:normalViewPr>
  <p:slideViewPr>
    <p:cSldViewPr>
      <p:cViewPr varScale="1">
        <p:scale>
          <a:sx n="82" d="100"/>
          <a:sy n="82" d="100"/>
        </p:scale>
        <p:origin x="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04/04/2016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04/04/2016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04/04/2016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04/04/2016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04/04/2016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04/04/2016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04/04/2016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04/04/2016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04/04/2016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04/04/2016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04/04/2016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04/04/2016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44000" cy="1811338"/>
            <a:chOff x="-25865" y="3261767"/>
            <a:chExt cx="9144000" cy="1811338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17719" r="31654" b="63577"/>
            <a:stretch>
              <a:fillRect/>
            </a:stretch>
          </p:blipFill>
          <p:spPr bwMode="auto">
            <a:xfrm>
              <a:off x="-25865" y="3261767"/>
              <a:ext cx="9144000" cy="181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l_fi" descr="http://3.bp.blogspot.com/_TMzEax0xNOA/TOpL8Tn1RfI/AAAAAAAAAEw/3d30uvcmv3I/S220/logo_UFPE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83" y="3626892"/>
              <a:ext cx="1223963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http://www.unasus.ufma.br/unasus_data/site/images/noticias/1356913b26unasu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730872"/>
              <a:ext cx="1309688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ângulo 8"/>
          <p:cNvSpPr/>
          <p:nvPr/>
        </p:nvSpPr>
        <p:spPr>
          <a:xfrm>
            <a:off x="107505" y="2124145"/>
            <a:ext cx="9009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Trabalho de Conclusão de Curso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27175" y="4725144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Aluno: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Y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aquelin Pérez Escobar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Orientadora: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Wâneza Dias Borges Hirsh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Coorientadora: Vera Lúcia Quinhones Guidolin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Pelotas, 2016.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 flipV="1">
            <a:off x="792088" y="4751433"/>
            <a:ext cx="781236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971600" y="2752682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pessoa idosa, na UBS Paulo Alcione Marques, Santa Rosa do Purus/AC. </a:t>
            </a:r>
          </a:p>
        </p:txBody>
      </p:sp>
    </p:spTree>
    <p:extLst>
      <p:ext uri="{BB962C8B-B14F-4D97-AF65-F5344CB8AC3E}">
        <p14:creationId xmlns:p14="http://schemas.microsoft.com/office/powerpoint/2010/main" val="37495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100628"/>
            <a:ext cx="7637472" cy="39125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Adotamos o protocolo 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aderno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Básica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Envelhecimento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pessoa idosa. Brasília. DF.(2007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Instrumentos de Registros Específicos (Prontuários individuais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Planilha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coleta de dados,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Ficha-espelho)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da equipe de saúde.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do trabalho.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              LOGÍSTICA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79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b="1" dirty="0" smtClean="0">
                <a:latin typeface="Algerian" panose="04020705040A02060702" pitchFamily="82" charset="0"/>
              </a:rPr>
              <a:t>Ações a serem desenvolvidas</a:t>
            </a:r>
            <a:endParaRPr lang="pt-BR" sz="4000" b="1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196752"/>
            <a:ext cx="8064896" cy="3816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periodicamente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cobertura das pessoas idosas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área.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Busca ativa dos usuários faltosos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 programada.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Cadastrar todas as pessoas idosas da área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Cadastrar e realizar visita domiciliar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pessoas acamadas ou com transtornos de locomoção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Atualizar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registros de informações.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51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764704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o acolhimento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pessoa idosa e a qualidade do atendimento.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Avaliação Multidimensional Rápida de 100% das pessoas idosas da área da UBS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Capacitar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profissionais para o atendimento das pessoas idosas de acordo com o protocolo adotado pela UBS.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realização de exame clínico apropriado das pessoas idosas cadastradas no Programa Saúde do Idoso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Organizar a agenda para acolher as pessoas idosas provenientes das buscas domiciliares.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54864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Algerian" pitchFamily="82" charset="0"/>
              </a:rPr>
              <a:t>Objetivos, metas e resultados</a:t>
            </a:r>
            <a:endParaRPr lang="pt-BR" sz="3200" b="1" dirty="0"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bjetivo1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b="0" dirty="0">
                <a:latin typeface="Arial" pitchFamily="34" charset="0"/>
                <a:cs typeface="Arial" pitchFamily="34" charset="0"/>
              </a:rPr>
              <a:t>Ampliar a cobertura do Programa Saúde da Pessoa Idosa</a:t>
            </a:r>
            <a:r>
              <a:rPr lang="pt-BR" sz="24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Meta: </a:t>
            </a:r>
            <a:r>
              <a:rPr lang="pt-BR" sz="2400" b="0" dirty="0">
                <a:latin typeface="Arial" pitchFamily="34" charset="0"/>
                <a:cs typeface="Arial" pitchFamily="34" charset="0"/>
              </a:rPr>
              <a:t>Ampliar a cobertura de atenção à saúde da pessoa idosa da área da UBS para 100%.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Indicador: 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</a:t>
            </a:r>
            <a:r>
              <a:rPr lang="pt-BR" sz="2400" b="0" dirty="0">
                <a:latin typeface="Arial" pitchFamily="34" charset="0"/>
                <a:cs typeface="Arial" pitchFamily="34" charset="0"/>
              </a:rPr>
              <a:t>do programa de atenção à saúde da pessoa idosa na UBS.</a:t>
            </a:r>
          </a:p>
          <a:p>
            <a:pPr marL="0" indent="0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Figura 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Gráfico de cobertura do programa de atenção à saúde da pessoa  idosa na UBS Paulo Alcione Marques, Santa Rosa do Purus/AC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408712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1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260648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Melhorar a qualidade da atenção a pessoa idosa na UBS		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Realizar Avaliação Multidimensional Rápida de 100% das pessoas idosas da área da UBS. (utilizar como modelo a proposta de avaliação do Ministério da Saúde).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Indicador 2.1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Proporção de pessoas idosas com Avaliação Multidimensional Rápida em dia. 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Durante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três meses de intervenção este indicador se manteve  100%. 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Mês 1: 52 usuários(100%)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Mês 2: 69 usuários(100%)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Mês 3: 104 usuários(100%)                   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69269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Meta 2.2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Realizar exame clínico apropriado em 100% das consultas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Indicador 2.2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Proporção de pessoas idosas com exame clínico apropriado em dia.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ndicador que se manteve  100% durante toda a intervenção.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Mês 1: 52(100%)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2: 69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3: 104(100%)                                                                 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548681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Meta 2.3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Realizar exame clínico apropriado em 100% das pessoas idosas com diabetes incluindo exame físico dos pés, com palpação dos pulsos tibial posterior e pedioso e medida da sensibilidade a cada 3 meses para diabéticos.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Indicador 2.3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Proporção de pessoas idosas com diabetes com exame clínico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apropriado.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1: 4 usuários diabéticos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2: 9 usuários diabéticos 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3: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9 usuários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 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100%)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04664"/>
            <a:ext cx="77768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2.4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Realizar a solicitação de exames complementares periódicos em 100% das pessoas idosas com hipertensão e/ou diabetes.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Indicador 2.4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Proporção de pessoas idosas com hipertensão e/ou diabetes com solicitação de exames complementares periódicos 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1: 20 HAS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2: 25 HAS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3 : 38 HAS (100%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Mês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1: 4 usuários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 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Mês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2: 9 usuários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 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Mês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3: 9 usuários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 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100%)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40466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2.5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Priorizar a prescrição de medicamentos da Farmácia Popular a 100% das pessoas idosas.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Proporção de pessoas idosas com prescrição de medicamentos  da Farmácia Popular priorizada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 indicador se manteve 100% durante o período de intervenção.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24 (100%)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34 (100%)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47 (100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pPr algn="ctr"/>
            <a:r>
              <a:rPr lang="pt-BR" sz="4000" b="1" dirty="0" smtClean="0">
                <a:latin typeface="Algerian" panose="04020705040A02060702" pitchFamily="82" charset="0"/>
              </a:rPr>
              <a:t>INTRODUÇÃO</a:t>
            </a:r>
            <a:endParaRPr lang="pt-BR" sz="4000" b="1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052736"/>
            <a:ext cx="7520940" cy="3579849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longevidade é, sem dúvida, um triunfo. Muitas pessoas idosas são acometidas por doenças e agravos crônicos não transmissíveis; estados permanentes ou de longa permanência - que requerem acompanhamento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constante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complicações podem ser evitadas   com um trabalho qualificado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equipes de  APS e na integração com os demais níveis da Rede de Atenção em Saúde. </a:t>
            </a:r>
          </a:p>
          <a:p>
            <a:pPr lvl="0"/>
            <a:endParaRPr lang="pt-BR" dirty="0">
              <a:solidFill>
                <a:prstClr val="black"/>
              </a:solidFill>
            </a:endParaRPr>
          </a:p>
          <a:p>
            <a:pPr lvl="0"/>
            <a:endParaRPr lang="pt-BR" dirty="0">
              <a:solidFill>
                <a:prstClr val="black"/>
              </a:solidFill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4249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2.6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Cadastrar 100% das pessoas idosas acamadas ou com problemas de locomoção. (Estimativa de 8% dos idosos da área).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Indicador 2.6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Proporção de pessoas idosas acamadas ou com problemas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locomoção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Durante a intervenção este indicador foi cumprido  100%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Mês 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2 (100%)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Mês 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3 (100%)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Mês 3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9 (100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dirty="0" smtClean="0"/>
              <a:t>                               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00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740" y="554987"/>
            <a:ext cx="88757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2.7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Realizar visita domiciliar a 100% das pessoas idosas acamadas ou com problemas de locomoção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Proporção de pessoas idosas acamadas ou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problemas de locomoção com visita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domiciliar.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Mês 1: 2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Mês 2: 3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Mês 3: 9 (100%)</a:t>
            </a:r>
          </a:p>
        </p:txBody>
      </p:sp>
    </p:spTree>
    <p:extLst>
      <p:ext uri="{BB962C8B-B14F-4D97-AF65-F5344CB8AC3E}">
        <p14:creationId xmlns:p14="http://schemas.microsoft.com/office/powerpoint/2010/main" val="16174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4344" y="332656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Meta 2.8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Rastrear 100% das pessoas idosas para Hipertensão Arterial Sistêmica (HAS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Indicador 2.8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Proporção de pessoas idosas rastreadas para Hipertensão Arterial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Sistêmica.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1: 52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2: 69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3: 104 (100%)</a:t>
            </a:r>
          </a:p>
          <a:p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343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57857"/>
            <a:ext cx="82809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2.10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Realizar a primeira consulta odontológica para 100% das pessoas idosas.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2.10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Proporção de pessoas idosas com primeira consulta odontológica programática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Mês 1: 20 (38,5%) mês 2: 26 (37,7%) mês 3 (37,5%)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2: Gráfico de pessoas idosas com primeira consulta odontológica programática na UBS Paulo Alcione Marques do município Santa Rosa do Purus/ AC.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0" y="3717032"/>
            <a:ext cx="4968553" cy="3043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4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Melhorar a adesão das pessoas idosas ao Programa de Saúde do Idoso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Buscar 100% das pessoas idosas faltosas às consultas programadas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Proporção de pessoas idosas faltosas às consultas que receberam busca ativa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1: 19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2: 30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3: 49 (100%)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Melhorar o registro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Manter registro específico de 100% das pessoas idosas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Indicador 4.1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Proporção de pessoa idosa com registro na ficha de acompanhamento/espelho em dia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Mês 1: 52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2: 69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3: 104 (100%)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16632"/>
            <a:ext cx="82089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4.2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Distribuir a Caderneta de Saúde da Pessoa Idosa a 100% das pessoas idosas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Proporção de pessoas idosas com Caderneta de Saúde da Pessoa Idosa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gráfico de proporção de pessoas idosas com caderneta de saúde da pessoa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idosa UBS Paulo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lcione Marques.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anta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osa do Purus /AC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80" y="3740326"/>
            <a:ext cx="5472608" cy="26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04665"/>
            <a:ext cx="806489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5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Mapear o risco das pessoas idosas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Rastrear 100% das pessoas idosas para risco de morbimortalidade (incluindo o risco cardiovascular quando necessário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Proporção de pessoas idosas com avaliação de risco para morbimortalidade em dia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Mês 1: 52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Mês 2: 69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Mês 3: 104 (104)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0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692696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itchFamily="34" charset="0"/>
                <a:cs typeface="Arial" panose="020B0604020202020204" pitchFamily="34" charset="0"/>
              </a:rPr>
              <a:t> Meta 5.2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Investigar a presença de indicadores de fragilização na velhice  em 100% das pessoas idosas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Indicador 5.2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Proporção de pessoas idosas com avaliação para fragilização na velhice atualizada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Mês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1: 52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2: 69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104 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104)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04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8864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 </a:t>
            </a:r>
            <a:r>
              <a:rPr lang="pt-BR" sz="2400" b="1" dirty="0"/>
              <a:t>Objetivo 6</a:t>
            </a:r>
            <a:r>
              <a:rPr lang="pt-BR" sz="2400" dirty="0"/>
              <a:t> Promover a saúde das pessoas idosas</a:t>
            </a:r>
            <a:r>
              <a:rPr lang="pt-BR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   </a:t>
            </a:r>
            <a:r>
              <a:rPr lang="pt-BR" sz="2400" b="1" dirty="0" smtClean="0"/>
              <a:t>Meta </a:t>
            </a:r>
            <a:r>
              <a:rPr lang="pt-BR" sz="2400" b="1" dirty="0"/>
              <a:t>6.1</a:t>
            </a:r>
            <a:r>
              <a:rPr lang="pt-BR" sz="2400" dirty="0"/>
              <a:t> Garantir orientação nutricional para hábitos alimentares saudáveis a 100% das pessoas idosas</a:t>
            </a:r>
            <a:r>
              <a:rPr lang="pt-BR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   </a:t>
            </a:r>
            <a:r>
              <a:rPr lang="pt-BR" sz="2400" b="1" dirty="0" smtClean="0"/>
              <a:t>Indicador </a:t>
            </a:r>
            <a:r>
              <a:rPr lang="pt-BR" sz="2400" b="1" dirty="0"/>
              <a:t>6.1</a:t>
            </a:r>
            <a:r>
              <a:rPr lang="pt-BR" sz="2400" dirty="0"/>
              <a:t> Proporção de pessoas idosas que receberam orientação nutricional para hábitos alimentares </a:t>
            </a:r>
            <a:r>
              <a:rPr lang="pt-BR" sz="2400" dirty="0" smtClean="0"/>
              <a:t>saudáveis.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1: 52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2: 69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3: 104 (100%)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043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Possui 4.068 habitantes, segundo o censo de recontagem da população de 2010 (Instituto Brasileiro de Geografia e Estatística-IBGE). 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Atualmente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o município Santa Rosa do Purus tem 5637 habitantes, sendo 2468 habitantes da zona urbana e 3169 das aldeias e população ribeirinha, segundo o cadastro populacional do 2014.</a:t>
            </a:r>
          </a:p>
        </p:txBody>
      </p:sp>
      <p:pic>
        <p:nvPicPr>
          <p:cNvPr id="8" name="Espaço Reservado para Conteúdo 7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067944" y="1124744"/>
            <a:ext cx="4928592" cy="307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pt-BR" sz="4000" b="1" dirty="0" smtClean="0">
                <a:latin typeface="Algerian" panose="04020705040A02060702" pitchFamily="82" charset="0"/>
              </a:rPr>
              <a:t>Caracterização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91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1663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6.2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para a prática regular de atividade física  a 100% pessoas idosas.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Indicador 6.2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Proporção de pessoas idosas que receberam orientação sobre prática regular de atividade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física.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Mês 1: 50 (96,2%) mês 2: 66 (95,7%) mês 3: 96 (92,3%)</a:t>
            </a:r>
          </a:p>
          <a:p>
            <a:r>
              <a:rPr lang="pt-BR" dirty="0" smtClean="0"/>
              <a:t>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gráfico de pessoas idosas que receberam orientações sobre prática de atividade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física. UBS Paulo Alcione Marques, Santa Rosa do Purus/AC.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96" y="3789040"/>
            <a:ext cx="4730750" cy="273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533633"/>
            <a:ext cx="6318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6.3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orientações sobre higiene bucal (incluindo higiene de próteses dentárias) para 100% das pessoas idosas cadastrados.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6.3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Proporção de pessoas idosas que receberam orientação sobre higiene bucal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1: 52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2: 69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Mês 3: 104 (100%)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836712"/>
            <a:ext cx="6534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6.4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Avaliar alterações de mucosa bucal em 100% das pessoas idosas cadastradas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6.4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Proporções de pessoas idosas com avaliação de alterações de mucosa bucal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Mês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52 (100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mês 2: 69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mês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104 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100%)</a:t>
            </a:r>
          </a:p>
        </p:txBody>
      </p:sp>
    </p:spTree>
    <p:extLst>
      <p:ext uri="{BB962C8B-B14F-4D97-AF65-F5344CB8AC3E}">
        <p14:creationId xmlns:p14="http://schemas.microsoft.com/office/powerpoint/2010/main" val="41139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Discussão </a:t>
            </a:r>
            <a:endParaRPr lang="pt-BR" sz="4000" b="1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Ampliação da cobertura do programa saúde do idoso.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qualidade do atendimento.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Atualização dos registros de informações.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tividades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promoção e prevenção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identificação de indicadores de fragilização na velhice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98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DISCUSSÃO</a:t>
            </a:r>
            <a:endParaRPr lang="pt-BR" sz="4000" b="1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da equipe de saúde.</a:t>
            </a:r>
          </a:p>
          <a:p>
            <a:pPr>
              <a:buFont typeface="Wingdings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Recuperação dos atrasos à consulta programada.</a:t>
            </a:r>
          </a:p>
          <a:p>
            <a:pPr>
              <a:buFont typeface="Wingdings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Cadastro de 100% dos usuários acamados ou com transtorno de locomoção.</a:t>
            </a:r>
          </a:p>
          <a:p>
            <a:pPr>
              <a:buFont typeface="Wingdings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REFLEXÃO CRÍTICA SOBRE O PROCESSO DE APRENDIZAGEM</a:t>
            </a:r>
            <a:endParaRPr lang="pt-BR" sz="3600" b="1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340768"/>
            <a:ext cx="7520940" cy="35798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e ampliação de conhecimentos.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Aprendizagem.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Prática.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dos conhecimentos individuais.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população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alvo.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Aperfeiçoamento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trabalho individual e da ESF. </a:t>
            </a:r>
          </a:p>
        </p:txBody>
      </p:sp>
    </p:spTree>
    <p:extLst>
      <p:ext uri="{BB962C8B-B14F-4D97-AF65-F5344CB8AC3E}">
        <p14:creationId xmlns:p14="http://schemas.microsoft.com/office/powerpoint/2010/main" val="20251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20940" cy="548640"/>
          </a:xfrm>
        </p:spPr>
        <p:txBody>
          <a:bodyPr/>
          <a:lstStyle/>
          <a:p>
            <a:pPr algn="ctr"/>
            <a:r>
              <a:rPr lang="pt-BR" sz="4000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Referências</a:t>
            </a:r>
            <a:r>
              <a:rPr lang="pt-BR" sz="4000" b="1" dirty="0" smtClean="0">
                <a:latin typeface="Algerian" panose="04020705040A02060702" pitchFamily="82" charset="0"/>
              </a:rPr>
              <a:t> </a:t>
            </a:r>
            <a:endParaRPr lang="pt-BR" sz="4000" b="1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496944" cy="5904656"/>
          </a:xfrm>
        </p:spPr>
        <p:txBody>
          <a:bodyPr>
            <a:no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Ministério da Saúde. Secretaria de Atenção à Saúde. Departamento de Atenção Básica. Manual de estrutura física das Unidades Básicas  de Saúde.Brasília,2006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MS 2007. Envelhecimento e saúde da pessoa idosa, Caderno de Atenção Básica N.19. Brasília – DF.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MS 2010. Envelhecimento e saúde da pessoa idosa, Caderno de Atenção Básica N.19. Brasília – DF.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Ministério da saúde. Secretaria de atenção à saúde. Departamento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Atenção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Básica. Controle dos cânceres de colo de útero e de mama. Brasília, 2006( Caderno de Atenção Básica)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CONSELHO FEDERAL DE FONAUDIOLOGIA. Ofício /CFF n368, de 18 de Agosto de 2006. Brasília, 2006. Assunto: Fonoaudiologia e atenção ao idoso no SUS.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FRANK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M.H.;RODRIGUES,N.L. Depressão, ansiedade, outros distúrbios afetivos e suicídio. In: FREITAS, E.V. et al. Tratado de geriatria e gerontologia. Rio de Janeiro: Guanabara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koogan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2006. P.376-387.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FREITAS, EV.; MIRANDA,R.D. Parâmetros clínicos do envelhecimento e avaliação geriátrica ampla. In: FREITAS, E.V.et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al.Tratado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de geriatria e gerontologia. Ed. Rio de Janeiro: Guanabara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koogan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2006. p .900-909</a:t>
            </a:r>
          </a:p>
          <a:p>
            <a:pPr marL="0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721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sz="1400" dirty="0">
                <a:latin typeface="Algerian" panose="04020705040A02060702" pitchFamily="82" charset="0"/>
              </a:rPr>
              <a:t>Atividades de promoção de saúde estimulando a prática de atividade física. Academia da saúde, município Santa Rosa do Purus/AC</a:t>
            </a:r>
            <a:r>
              <a:rPr lang="pt-BR" dirty="0"/>
              <a:t>.</a:t>
            </a:r>
          </a:p>
        </p:txBody>
      </p:sp>
      <p:pic>
        <p:nvPicPr>
          <p:cNvPr id="4" name="Espaço Reservado para Conteúdo 3" descr="C:\Users\CENTRO DE SAÚDE\AppData\Local\Microsoft\Windows\Temporary Internet Files\Content.Word\DSC_02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54" y="1372971"/>
            <a:ext cx="5399116" cy="3034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25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200" dirty="0">
                <a:latin typeface="Algerian" panose="04020705040A02060702" pitchFamily="82" charset="0"/>
              </a:rPr>
              <a:t>Atendimento clinico e atualização de registro de dados. Rastreamento de HAS Município Santa Rosa do Purus/AC.</a:t>
            </a:r>
            <a:endParaRPr lang="pt-BR" sz="1200" dirty="0">
              <a:latin typeface="Algerian" panose="04020705040A02060702" pitchFamily="82" charset="0"/>
            </a:endParaRPr>
          </a:p>
        </p:txBody>
      </p:sp>
      <p:pic>
        <p:nvPicPr>
          <p:cNvPr id="4" name="Espaço Reservado para Conteúdo 3" descr="C:\Users\YAQUELIN\Pictures\imagenes da intervenção\DSC_01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54" y="1372971"/>
            <a:ext cx="5399116" cy="3034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215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sz="1400" dirty="0">
                <a:latin typeface="Algerian" panose="04020705040A02060702" pitchFamily="82" charset="0"/>
              </a:rPr>
              <a:t>visita domiciliar realizada em busca de faltosos. ESF da UBS Paulo Alcione Marques. Município Santa Rosa do Purus/ AC.</a:t>
            </a:r>
            <a:endParaRPr lang="pt-BR" sz="1400" dirty="0">
              <a:latin typeface="Algerian" panose="04020705040A02060702" pitchFamily="82" charset="0"/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51" y="1100138"/>
            <a:ext cx="5156322" cy="3579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59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Caracterização  da equipe de saúde da família</a:t>
            </a:r>
            <a:endParaRPr lang="pt-BR" sz="3200" b="1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7444308" cy="34805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 de saúde integrada por: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médica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clínica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enfermeiro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odontólogo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técnico de enfermagem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 agentes comunitários de saúde</a:t>
            </a:r>
          </a:p>
          <a:p>
            <a:pPr marL="0" indent="0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vinculada a equipe: 2468 habitantes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sz="1600" dirty="0">
                <a:latin typeface="Algerian" panose="04020705040A02060702" pitchFamily="82" charset="0"/>
              </a:rPr>
              <a:t>entrada Cento de saúde Paulo Alcione Marques, Município Santa Rosa do Purus/ AC</a:t>
            </a:r>
            <a:endParaRPr lang="pt-BR" sz="1600" dirty="0">
              <a:latin typeface="Algerian" panose="04020705040A02060702" pitchFamily="82" charset="0"/>
            </a:endParaRPr>
          </a:p>
        </p:txBody>
      </p:sp>
      <p:pic>
        <p:nvPicPr>
          <p:cNvPr id="4" name="Espaço Reservado para Conteúdo 3" descr="F:\ \yune\Fotos\20150930_10334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37" y="1100138"/>
            <a:ext cx="4774350" cy="3579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175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9140000">
            <a:off x="889896" y="1605821"/>
            <a:ext cx="5648623" cy="1204306"/>
          </a:xfrm>
        </p:spPr>
        <p:txBody>
          <a:bodyPr/>
          <a:lstStyle/>
          <a:p>
            <a:r>
              <a:rPr lang="pt-BR" sz="6600" b="1" dirty="0" smtClean="0">
                <a:latin typeface="Algerian" panose="04020705040A02060702" pitchFamily="82" charset="0"/>
              </a:rPr>
              <a:t>Obrigada...</a:t>
            </a:r>
            <a:endParaRPr lang="pt-BR" sz="6600" b="1" dirty="0"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19140000">
            <a:off x="1910906" y="2219730"/>
            <a:ext cx="6474316" cy="2649925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“Uma população       envelhecida É sinónimo  de desenvolvimento e de uma ATENÇÃO á saúde de qualidade”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Caracterização do sistema de saúde no município</a:t>
            </a:r>
            <a:endParaRPr lang="pt-BR" sz="3200" b="1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340768"/>
            <a:ext cx="7704856" cy="38884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unidade básica de saúde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polo base de saúde indígena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PSF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Unidade Mista</a:t>
            </a:r>
          </a:p>
        </p:txBody>
      </p:sp>
    </p:spTree>
    <p:extLst>
      <p:ext uri="{BB962C8B-B14F-4D97-AF65-F5344CB8AC3E}">
        <p14:creationId xmlns:p14="http://schemas.microsoft.com/office/powerpoint/2010/main" val="20419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latin typeface="Algerian" panose="04020705040A02060702" pitchFamily="82" charset="0"/>
                <a:cs typeface="Arial" pitchFamily="34" charset="0"/>
              </a:rPr>
              <a:t>Caracterização da ação </a:t>
            </a:r>
            <a:r>
              <a:rPr lang="pt-BR" sz="3200" b="1" dirty="0">
                <a:latin typeface="Algerian" panose="04020705040A02060702" pitchFamily="82" charset="0"/>
                <a:cs typeface="Arial" pitchFamily="34" charset="0"/>
              </a:rPr>
              <a:t>programática na UBS antes da intervenção</a:t>
            </a:r>
            <a:endParaRPr lang="pt-BR" sz="3200" b="1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 pessoas idosas cadastradas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de saúde bucal deficiente.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0% de idosos com caderneta de saúde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38 idosos com HAS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idosos com Diabetes Mellitus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                            Justificativa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Longevidade da população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Baixos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níveis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e qualidade  dos indicadores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Reduzir sequelas de doenças crônicas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Propiciar melhor qualidade de vida na velhice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9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 smtClean="0">
                <a:latin typeface="Algerian" pitchFamily="82" charset="0"/>
              </a:rPr>
              <a:t>objetivos</a:t>
            </a:r>
            <a:endParaRPr lang="pt-BR" sz="3200" b="1" dirty="0"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lgerian" pitchFamily="82" charset="0"/>
              </a:rPr>
              <a:t>Geral: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qualidade da atenção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saúde das pessoas idosas cadastradas e acompanhadas na UBS Paulo Alcione Marques  do mu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nicípio Santa Rosa 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Purus/AC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pt-BR" sz="4000" b="1" dirty="0" smtClean="0">
                <a:latin typeface="Algerian" panose="04020705040A02060702" pitchFamily="82" charset="0"/>
              </a:rPr>
              <a:t>METODOLOGIA</a:t>
            </a:r>
            <a:endParaRPr lang="pt-BR" sz="4000" b="1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100628"/>
            <a:ext cx="7637472" cy="39125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Este projeto foi estruturado para ser desenvolvido em 12 semanas consecutivas.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população alvo foram todas as pessoas com 60 anos ou mais residentes na área de abrangência.</a:t>
            </a:r>
          </a:p>
          <a:p>
            <a:pPr marL="0" indent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pt-BR" sz="2200" b="1" dirty="0">
                <a:solidFill>
                  <a:prstClr val="black"/>
                </a:solidFill>
                <a:latin typeface="Lucida Sans Unicode"/>
              </a:rPr>
              <a:t>Desenvolver  ações em quatro eixos </a:t>
            </a:r>
            <a:r>
              <a:rPr lang="pt-BR" sz="2200" b="1" dirty="0" smtClean="0">
                <a:solidFill>
                  <a:prstClr val="black"/>
                </a:solidFill>
                <a:latin typeface="Lucida Sans Unicode"/>
              </a:rPr>
              <a:t>programáticos:</a:t>
            </a:r>
            <a:endParaRPr lang="pt-BR" sz="2200" dirty="0" smtClean="0">
              <a:solidFill>
                <a:srgbClr val="2B65AB"/>
              </a:solidFill>
              <a:latin typeface="Arial" charset="0"/>
              <a:cs typeface="Arial" charset="0"/>
            </a:endParaRPr>
          </a:p>
          <a:p>
            <a:pPr marL="452628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§"/>
            </a:pPr>
            <a:r>
              <a:rPr lang="pt-BR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Organização </a:t>
            </a:r>
            <a:r>
              <a:rPr lang="pt-BR" sz="2200" dirty="0">
                <a:solidFill>
                  <a:prstClr val="black"/>
                </a:solidFill>
                <a:latin typeface="Arial" charset="0"/>
                <a:cs typeface="Arial" charset="0"/>
              </a:rPr>
              <a:t>e gestão do serviço.</a:t>
            </a:r>
          </a:p>
          <a:p>
            <a:pPr marL="452628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§"/>
            </a:pPr>
            <a:r>
              <a:rPr lang="pt-BR" sz="2200" dirty="0">
                <a:solidFill>
                  <a:prstClr val="black"/>
                </a:solidFill>
                <a:latin typeface="Arial" charset="0"/>
                <a:cs typeface="Arial" charset="0"/>
              </a:rPr>
              <a:t>Engajamento público.</a:t>
            </a:r>
          </a:p>
          <a:p>
            <a:pPr marL="452628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§"/>
            </a:pPr>
            <a:r>
              <a:rPr lang="pt-BR" sz="2200" dirty="0">
                <a:solidFill>
                  <a:prstClr val="black"/>
                </a:solidFill>
                <a:latin typeface="Arial" charset="0"/>
                <a:cs typeface="Arial" charset="0"/>
              </a:rPr>
              <a:t>Qualificação da prática clínica.</a:t>
            </a:r>
            <a:endParaRPr lang="pt-BR" sz="2200" dirty="0">
              <a:solidFill>
                <a:prstClr val="black"/>
              </a:solidFill>
              <a:latin typeface="Lucida Sans Unicode"/>
            </a:endParaRPr>
          </a:p>
          <a:p>
            <a:pPr marL="452628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§"/>
            </a:pPr>
            <a:r>
              <a:rPr lang="pt-BR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Monitoramento e avaliação.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47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643</TotalTime>
  <Words>1982</Words>
  <Application>Microsoft Office PowerPoint</Application>
  <PresentationFormat>Apresentação na tela (4:3)</PresentationFormat>
  <Paragraphs>269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9" baseType="lpstr">
      <vt:lpstr>Algerian</vt:lpstr>
      <vt:lpstr>Arial</vt:lpstr>
      <vt:lpstr>Franklin Gothic Book</vt:lpstr>
      <vt:lpstr>Franklin Gothic Medium</vt:lpstr>
      <vt:lpstr>Lucida Sans Unicode</vt:lpstr>
      <vt:lpstr>Tunga</vt:lpstr>
      <vt:lpstr>Wingdings</vt:lpstr>
      <vt:lpstr>Ângulos</vt:lpstr>
      <vt:lpstr>Apresentação do PowerPoint</vt:lpstr>
      <vt:lpstr>INTRODUÇÃO</vt:lpstr>
      <vt:lpstr>Caracterização </vt:lpstr>
      <vt:lpstr>Caracterização  da equipe de saúde da família</vt:lpstr>
      <vt:lpstr>Caracterização do sistema de saúde no município</vt:lpstr>
      <vt:lpstr>Caracterização da ação programática na UBS antes da intervenção</vt:lpstr>
      <vt:lpstr>                            Justificativa</vt:lpstr>
      <vt:lpstr>objetivos</vt:lpstr>
      <vt:lpstr>METODOLOGIA</vt:lpstr>
      <vt:lpstr>               LOGÍSTICA </vt:lpstr>
      <vt:lpstr>Ações a serem desenvolvidas</vt:lpstr>
      <vt:lpstr>Apresentação do PowerPoint</vt:lpstr>
      <vt:lpstr>Objetivos, metas e resultados</vt:lpstr>
      <vt:lpstr>  Figura 1 Gráfico de cobertura do programa de atenção à saúde da pessoa  idosa na UBS Paulo Alcione Marques, Santa Rosa do Purus/AC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</vt:lpstr>
      <vt:lpstr>DISCUSSÃO</vt:lpstr>
      <vt:lpstr>REFLEXÃO CRÍTICA SOBRE O PROCESSO DE APRENDIZAGEM</vt:lpstr>
      <vt:lpstr>Referências </vt:lpstr>
      <vt:lpstr> Atividades de promoção de saúde estimulando a prática de atividade física. Academia da saúde, município Santa Rosa do Purus/AC.</vt:lpstr>
      <vt:lpstr>Atendimento clinico e atualização de registro de dados. Rastreamento de HAS Município Santa Rosa do Purus/AC.</vt:lpstr>
      <vt:lpstr> visita domiciliar realizada em busca de faltosos. ESF da UBS Paulo Alcione Marques. Município Santa Rosa do Purus/ AC.</vt:lpstr>
      <vt:lpstr> entrada Cento de saúde Paulo Alcione Marques, Município Santa Rosa do Purus/ AC</vt:lpstr>
      <vt:lpstr>Obrigada...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YAQUELIN</dc:creator>
  <cp:lastModifiedBy>Vera</cp:lastModifiedBy>
  <cp:revision>131</cp:revision>
  <dcterms:created xsi:type="dcterms:W3CDTF">2016-03-26T19:09:34Z</dcterms:created>
  <dcterms:modified xsi:type="dcterms:W3CDTF">2016-04-04T15:47:10Z</dcterms:modified>
</cp:coreProperties>
</file>